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BFE"/>
    <a:srgbClr val="9DBEE1"/>
    <a:srgbClr val="523CF4"/>
    <a:srgbClr val="EC4448"/>
    <a:srgbClr val="F43CCD"/>
    <a:srgbClr val="45EB45"/>
    <a:srgbClr val="D36E5D"/>
    <a:srgbClr val="E9F63A"/>
    <a:srgbClr val="822D1C"/>
    <a:srgbClr val="81C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9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70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92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59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06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8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5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2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00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33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80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7DC84-DF09-46FE-B8A5-EFAD570B0AB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AB7CD-7D5A-4F48-86C1-05AE1335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19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10" Type="http://schemas.openxmlformats.org/officeDocument/2006/relationships/slide" Target="slide1.xml"/><Relationship Id="rId4" Type="http://schemas.openxmlformats.org/officeDocument/2006/relationships/slide" Target="slide10.xml"/><Relationship Id="rId9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 descr="https://storage.yvision.kz/images/publication/covers/29/2907aabe18ab77f3dc6539a211378e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23" y="1025862"/>
            <a:ext cx="3664525" cy="4806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Рисунок 5" descr="https://tolqyn.kz/uploads/posts/2021-06/1623244688_assambleja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489" y="1025862"/>
            <a:ext cx="3833846" cy="49240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Рисунок 6" descr="https://avatars.mds.yandex.net/get-kinopoisk-image/1704946/520f8045-10d5-4ea6-a48c-ef98ececcd69/3840x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333"/>
          <a:stretch/>
        </p:blipFill>
        <p:spPr bwMode="auto">
          <a:xfrm>
            <a:off x="8591976" y="1025861"/>
            <a:ext cx="3600024" cy="49240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4577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Сұрақ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№ 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«Жерұйық» фильмінің режиссері кім?</a:t>
            </a:r>
            <a:endParaRPr lang="ru-RU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0095978" y="5974915"/>
            <a:ext cx="1841326" cy="6764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2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Сұрақ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№ 6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Фильмінің сценарийін жазғандар?</a:t>
            </a:r>
            <a:endParaRPr lang="ru-RU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0095978" y="5974915"/>
            <a:ext cx="1841326" cy="6764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46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Сұрақ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№ 7</a:t>
            </a:r>
            <a:b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Фильмінің басты кейіпкері?</a:t>
            </a:r>
            <a:endParaRPr lang="ru-RU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0095978" y="5974915"/>
            <a:ext cx="1841326" cy="6764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5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Сұрақ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№ 8</a:t>
            </a:r>
            <a:b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Фильмде не бейнеленеді?</a:t>
            </a:r>
            <a:endParaRPr lang="ru-RU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0095978" y="5974915"/>
            <a:ext cx="1841326" cy="6764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50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0" y="100208"/>
            <a:ext cx="12192000" cy="6858000"/>
            <a:chOff x="0" y="-275573"/>
            <a:chExt cx="12192000" cy="6858000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75573"/>
              <a:ext cx="12192000" cy="6858000"/>
            </a:xfrm>
            <a:prstGeom prst="rect">
              <a:avLst/>
            </a:prstGeom>
          </p:spPr>
        </p:pic>
        <p:sp>
          <p:nvSpPr>
            <p:cNvPr id="7" name="Овал 6"/>
            <p:cNvSpPr/>
            <p:nvPr/>
          </p:nvSpPr>
          <p:spPr>
            <a:xfrm>
              <a:off x="463464" y="1716066"/>
              <a:ext cx="1803748" cy="901874"/>
            </a:xfrm>
            <a:prstGeom prst="ellipse">
              <a:avLst/>
            </a:prstGeom>
            <a:solidFill>
              <a:srgbClr val="F7FB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kk-KZ" dirty="0" smtClean="0">
                  <a:solidFill>
                    <a:schemeClr val="tx1"/>
                  </a:solidFill>
                </a:rPr>
                <a:t>Етісітік</a:t>
              </a:r>
              <a:r>
                <a:rPr lang="kk-KZ" dirty="0" smtClean="0"/>
                <a:t>к</a:t>
              </a:r>
              <a:endParaRPr lang="ru-RU" dirty="0"/>
            </a:p>
          </p:txBody>
        </p:sp>
        <p:sp>
          <p:nvSpPr>
            <p:cNvPr id="8" name="Штриховая стрелка вправо 7"/>
            <p:cNvSpPr/>
            <p:nvPr/>
          </p:nvSpPr>
          <p:spPr>
            <a:xfrm>
              <a:off x="2267212" y="2147864"/>
              <a:ext cx="676404" cy="212942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2943616" y="1803398"/>
              <a:ext cx="1803748" cy="901874"/>
            </a:xfrm>
            <a:prstGeom prst="ellipse">
              <a:avLst/>
            </a:prstGeom>
            <a:solidFill>
              <a:srgbClr val="F7FB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kk-KZ" dirty="0" smtClean="0">
                  <a:solidFill>
                    <a:schemeClr val="tx1"/>
                  </a:solidFill>
                </a:rPr>
                <a:t>Болымсыз етістік</a:t>
              </a:r>
              <a:r>
                <a:rPr lang="kk-KZ" dirty="0" smtClean="0"/>
                <a:t>к</a:t>
              </a:r>
              <a:endParaRPr lang="ru-RU" dirty="0"/>
            </a:p>
          </p:txBody>
        </p:sp>
        <p:sp>
          <p:nvSpPr>
            <p:cNvPr id="10" name="Штриховая стрелка вправо 9"/>
            <p:cNvSpPr/>
            <p:nvPr/>
          </p:nvSpPr>
          <p:spPr>
            <a:xfrm>
              <a:off x="4747364" y="2147864"/>
              <a:ext cx="676404" cy="212942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5425858" y="1803398"/>
              <a:ext cx="1803748" cy="901874"/>
            </a:xfrm>
            <a:prstGeom prst="ellipse">
              <a:avLst/>
            </a:prstGeom>
            <a:solidFill>
              <a:srgbClr val="F7FB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kk-KZ" dirty="0" smtClean="0">
                  <a:solidFill>
                    <a:schemeClr val="tx1"/>
                  </a:solidFill>
                </a:rPr>
                <a:t>Сөз тіркесі</a:t>
              </a:r>
              <a:endParaRPr lang="ru-RU" dirty="0"/>
            </a:p>
          </p:txBody>
        </p:sp>
        <p:sp>
          <p:nvSpPr>
            <p:cNvPr id="12" name="Штриховая стрелка вправо 11"/>
            <p:cNvSpPr/>
            <p:nvPr/>
          </p:nvSpPr>
          <p:spPr>
            <a:xfrm>
              <a:off x="7281801" y="2147864"/>
              <a:ext cx="676404" cy="212942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7958205" y="1803398"/>
              <a:ext cx="1803748" cy="901874"/>
            </a:xfrm>
            <a:prstGeom prst="ellipse">
              <a:avLst/>
            </a:prstGeom>
            <a:solidFill>
              <a:srgbClr val="F7FB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kk-KZ" dirty="0" smtClean="0">
                  <a:solidFill>
                    <a:schemeClr val="tx1"/>
                  </a:solidFill>
                </a:rPr>
                <a:t>Сөйлем</a:t>
              </a:r>
              <a:endParaRPr lang="ru-RU" dirty="0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224634" y="1183451"/>
            <a:ext cx="23807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Шынжыр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әдісі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3671" y="3719536"/>
            <a:ext cx="883085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Үлгі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r>
              <a:rPr lang="kk-KZ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Айту-айт</a:t>
            </a:r>
            <a:r>
              <a:rPr lang="kk-KZ" sz="2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па- </a:t>
            </a:r>
            <a:r>
              <a:rPr lang="kk-K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Ә</a:t>
            </a:r>
            <a:r>
              <a:rPr lang="kk-KZ" sz="24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 айт-Мен ән айтамын</a:t>
            </a:r>
            <a:endParaRPr lang="ru-RU" sz="24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70243"/>
              </p:ext>
            </p:extLst>
          </p:nvPr>
        </p:nvGraphicFramePr>
        <p:xfrm>
          <a:off x="6889315" y="5160024"/>
          <a:ext cx="5010412" cy="7019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0412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Дескриптор: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*Болымды, болымсыз етістіктерді айтылымда қолданады;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*Сөйлем құрылымын сақтайды.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08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892" y="299292"/>
            <a:ext cx="3825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Тик-ток </a:t>
            </a:r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әдісі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Рисунок 4" descr="https://userscontent2.emaze.com/images/f2372497-f993-41c9-b42a-2d84f8a32769/9e9489c9-7ea7-4df1-ba2c-d63aeffc2b4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92" y="1601112"/>
            <a:ext cx="1721119" cy="1329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cdn.onlinewebfonts.com/svg/img_15292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65" y="3206662"/>
            <a:ext cx="1413371" cy="14154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cdn141.picsart.com/3284722431072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92" y="5005191"/>
            <a:ext cx="1452980" cy="1445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s://i.pinimg.com/originals/e9/3e/81/e93e814275d06bd36561f944a8df3708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6082" y="0"/>
            <a:ext cx="1813599" cy="176750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1930136" y="1737637"/>
            <a:ext cx="53655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сабақты</a:t>
            </a:r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түсіндім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30135" y="3360283"/>
            <a:ext cx="84414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сабақты</a:t>
            </a:r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жартылай</a:t>
            </a:r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түсіндім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78212" y="4897678"/>
            <a:ext cx="6069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сабақты</a:t>
            </a:r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түсінбедім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8157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2220251" y="100209"/>
            <a:ext cx="7526056" cy="5160723"/>
            <a:chOff x="2117942" y="162839"/>
            <a:chExt cx="7526056" cy="5160723"/>
          </a:xfrm>
          <a:blipFill>
            <a:blip r:embed="rId2"/>
            <a:stretch>
              <a:fillRect/>
            </a:stretch>
          </a:blipFill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534422" y="162839"/>
              <a:ext cx="2693096" cy="516072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7416453" y="475990"/>
              <a:ext cx="2227545" cy="45469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117942" y="475990"/>
              <a:ext cx="2227545" cy="45469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11960" y="4923690"/>
            <a:ext cx="11742638" cy="144655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Сабақтың тақырыбы: </a:t>
            </a:r>
            <a:r>
              <a:rPr lang="kk-KZ" sz="4400" b="1" i="1" dirty="0" smtClean="0">
                <a:ln w="0"/>
                <a:solidFill>
                  <a:srgbClr val="822D1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«Адамзаттың бәрін сүй,</a:t>
            </a:r>
          </a:p>
          <a:p>
            <a:pPr algn="ctr"/>
            <a:r>
              <a:rPr lang="kk-KZ" sz="4400" b="1" i="1" dirty="0" smtClean="0">
                <a:ln w="0"/>
                <a:solidFill>
                  <a:srgbClr val="822D1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«бауырым» деп..»</a:t>
            </a:r>
            <a:endParaRPr lang="ru-RU" sz="4400" b="1" i="1" cap="none" spc="0" dirty="0">
              <a:ln w="0"/>
              <a:solidFill>
                <a:srgbClr val="822D1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429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3151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1978" y="875488"/>
            <a:ext cx="11508043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Оқу</a:t>
            </a:r>
            <a:r>
              <a:rPr lang="ru-RU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6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мақсаттары</a:t>
            </a:r>
            <a:r>
              <a:rPr lang="ru-RU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pPr algn="ctr"/>
            <a:endParaRPr lang="ru-RU" sz="36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kk-KZ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5.2.5.1 Берілген сұрақты дұрыс түсініп,лайықты жауап беру,шағын диалогке қатысу;</a:t>
            </a:r>
          </a:p>
          <a:p>
            <a:r>
              <a:rPr lang="kk-KZ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5.5.1.5  Болымды, болымсыз етістіктерді ауызша және жазба жұмыстарда орынды қолдану;</a:t>
            </a:r>
          </a:p>
          <a:p>
            <a:r>
              <a:rPr lang="kk-KZ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endParaRPr lang="ru-RU" sz="5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836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7996" y="361921"/>
            <a:ext cx="1134858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Жаңа</a:t>
            </a:r>
            <a:r>
              <a:rPr lang="ru-RU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4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сөздер</a:t>
            </a:r>
            <a:endParaRPr lang="ru-RU" sz="4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sz="36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kk-KZ" sz="3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Ұлтаралық келісім- межнациональное согласие</a:t>
            </a:r>
          </a:p>
          <a:p>
            <a:r>
              <a:rPr lang="kk-KZ" sz="36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Мәдени орталық-культурный центр</a:t>
            </a:r>
          </a:p>
          <a:p>
            <a:r>
              <a:rPr lang="kk-KZ" sz="3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Жер аударылу- отправить в ссылку</a:t>
            </a:r>
          </a:p>
          <a:p>
            <a:r>
              <a:rPr lang="kk-KZ" sz="36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Жерұйық- земля обетованная </a:t>
            </a:r>
            <a:r>
              <a:rPr lang="kk-KZ" sz="20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(райское место, где люди живут счастливо)</a:t>
            </a:r>
          </a:p>
          <a:p>
            <a:r>
              <a:rPr lang="kk-KZ" sz="36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Қуғындалу-изгнание</a:t>
            </a:r>
            <a:endParaRPr lang="ru-RU" sz="36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306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488515" y="450937"/>
            <a:ext cx="1778696" cy="1340285"/>
          </a:xfrm>
          <a:prstGeom prst="rect">
            <a:avLst/>
          </a:prstGeom>
          <a:solidFill>
            <a:srgbClr val="523C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 1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488515" y="2217106"/>
            <a:ext cx="1778696" cy="1327759"/>
          </a:xfrm>
          <a:prstGeom prst="rect">
            <a:avLst/>
          </a:prstGeom>
          <a:solidFill>
            <a:srgbClr val="523C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2</a:t>
            </a:r>
            <a:endParaRPr lang="ru-RU" sz="5400" b="1" dirty="0"/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3158126" y="463463"/>
            <a:ext cx="1778696" cy="1340285"/>
          </a:xfrm>
          <a:prstGeom prst="rect">
            <a:avLst/>
          </a:prstGeom>
          <a:solidFill>
            <a:srgbClr val="523C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3</a:t>
            </a:r>
            <a:endParaRPr lang="ru-RU" sz="5400" b="1" dirty="0"/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3133074" y="2217106"/>
            <a:ext cx="1803748" cy="1327759"/>
          </a:xfrm>
          <a:prstGeom prst="rect">
            <a:avLst/>
          </a:prstGeom>
          <a:solidFill>
            <a:srgbClr val="523C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/>
              <a:t>4</a:t>
            </a:r>
            <a:endParaRPr lang="ru-RU" sz="5400" b="1" dirty="0"/>
          </a:p>
        </p:txBody>
      </p:sp>
      <p:sp>
        <p:nvSpPr>
          <p:cNvPr id="8" name="Прямоугольник 7">
            <a:hlinkClick r:id="rId6" action="ppaction://hlinksldjump"/>
          </p:cNvPr>
          <p:cNvSpPr/>
          <p:nvPr/>
        </p:nvSpPr>
        <p:spPr>
          <a:xfrm>
            <a:off x="5827737" y="463463"/>
            <a:ext cx="1803748" cy="1327759"/>
          </a:xfrm>
          <a:prstGeom prst="rect">
            <a:avLst/>
          </a:prstGeom>
          <a:solidFill>
            <a:srgbClr val="523C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5</a:t>
            </a:r>
            <a:endParaRPr lang="ru-RU" sz="5400" b="1" dirty="0"/>
          </a:p>
        </p:txBody>
      </p:sp>
      <p:sp>
        <p:nvSpPr>
          <p:cNvPr id="9" name="Прямоугольник 8">
            <a:hlinkClick r:id="rId7" action="ppaction://hlinksldjump"/>
          </p:cNvPr>
          <p:cNvSpPr/>
          <p:nvPr/>
        </p:nvSpPr>
        <p:spPr>
          <a:xfrm>
            <a:off x="5834001" y="2217106"/>
            <a:ext cx="1797484" cy="1327759"/>
          </a:xfrm>
          <a:prstGeom prst="rect">
            <a:avLst/>
          </a:prstGeom>
          <a:solidFill>
            <a:srgbClr val="523C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6</a:t>
            </a:r>
            <a:endParaRPr lang="ru-RU" sz="5400" b="1" dirty="0"/>
          </a:p>
        </p:txBody>
      </p:sp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8849641" y="450937"/>
            <a:ext cx="1835062" cy="1327759"/>
          </a:xfrm>
          <a:prstGeom prst="rect">
            <a:avLst/>
          </a:prstGeom>
          <a:solidFill>
            <a:srgbClr val="523C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/>
              <a:t>7</a:t>
            </a:r>
            <a:endParaRPr lang="ru-RU" sz="5400" b="1" dirty="0"/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8830853" y="2217106"/>
            <a:ext cx="1835062" cy="1327759"/>
          </a:xfrm>
          <a:prstGeom prst="rect">
            <a:avLst/>
          </a:prstGeom>
          <a:solidFill>
            <a:srgbClr val="523C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8</a:t>
            </a:r>
            <a:endParaRPr lang="ru-RU" sz="5400" b="1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909113"/>
              </p:ext>
            </p:extLst>
          </p:nvPr>
        </p:nvGraphicFramePr>
        <p:xfrm>
          <a:off x="9075108" y="5327944"/>
          <a:ext cx="2812091" cy="960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091"/>
              </a:tblGrid>
              <a:tr h="960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effectLst/>
                        </a:rPr>
                        <a:t>Дескриптор:</a:t>
                      </a:r>
                      <a:endParaRPr lang="ru-RU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*</a:t>
                      </a:r>
                      <a:r>
                        <a:rPr lang="kk-KZ" sz="1200" dirty="0">
                          <a:effectLst/>
                          <a:hlinkClick r:id="rId10" action="ppaction://hlinksldjump"/>
                        </a:rPr>
                        <a:t>Сұрақты</a:t>
                      </a:r>
                      <a:r>
                        <a:rPr lang="kk-KZ" sz="1200" dirty="0">
                          <a:effectLst/>
                        </a:rPr>
                        <a:t> дұрыс түсінеді;</a:t>
                      </a:r>
                      <a:endParaRPr lang="ru-RU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*Сұраққа лайықты жауап береді;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42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Сұрақ </a:t>
            </a:r>
            <a:r>
              <a:rPr lang="ru-RU" dirty="0" smtClean="0"/>
              <a:t>№1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Қазақстан халқы ассамблеясы қашан құрылды?</a:t>
            </a:r>
            <a:endParaRPr lang="ru-RU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10095978" y="5974915"/>
            <a:ext cx="1841326" cy="6764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6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Сұрақ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№ 2</a:t>
            </a:r>
            <a:b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Қазақстан халқы ассамблеясының </a:t>
            </a:r>
            <a:r>
              <a:rPr lang="kk-KZ" sz="3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мақсаты?</a:t>
            </a:r>
            <a:endParaRPr lang="ru-RU" sz="36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0095978" y="5974915"/>
            <a:ext cx="1841326" cy="6764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37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Сұрақ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№ 3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Ассамблея қандай жұмыстар атқарады?</a:t>
            </a:r>
            <a:endParaRPr lang="ru-RU" sz="36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0095978" y="5974915"/>
            <a:ext cx="1841326" cy="6764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16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Сұрақ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№ 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Қазақстанда қанша ұлт өкілдері тұрып жатыр?</a:t>
            </a:r>
            <a:endParaRPr lang="ru-RU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10095978" y="5974915"/>
            <a:ext cx="1841326" cy="6764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51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195</Words>
  <Application>Microsoft Office PowerPoint</Application>
  <PresentationFormat>Широкоэкранный</PresentationFormat>
  <Paragraphs>55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Сұрақ №1</vt:lpstr>
      <vt:lpstr>Сұрақ № 2 </vt:lpstr>
      <vt:lpstr> Сұрақ № 3 </vt:lpstr>
      <vt:lpstr>Сұрақ № 4</vt:lpstr>
      <vt:lpstr>Сұрақ № 5</vt:lpstr>
      <vt:lpstr>Сұрақ № 6</vt:lpstr>
      <vt:lpstr>Сұрақ № 7 </vt:lpstr>
      <vt:lpstr>Сұрақ № 8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24</cp:revision>
  <dcterms:created xsi:type="dcterms:W3CDTF">2023-03-28T14:56:32Z</dcterms:created>
  <dcterms:modified xsi:type="dcterms:W3CDTF">2023-03-28T21:57:51Z</dcterms:modified>
</cp:coreProperties>
</file>