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1" r:id="rId4"/>
    <p:sldId id="264" r:id="rId5"/>
    <p:sldId id="265" r:id="rId6"/>
    <p:sldId id="266" r:id="rId7"/>
    <p:sldId id="274" r:id="rId8"/>
    <p:sldId id="275" r:id="rId9"/>
    <p:sldId id="276" r:id="rId10"/>
    <p:sldId id="277" r:id="rId11"/>
    <p:sldId id="271" r:id="rId12"/>
    <p:sldId id="267" r:id="rId13"/>
    <p:sldId id="268" r:id="rId14"/>
    <p:sldId id="269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DA61-EC7E-49D5-B7E8-B3EF5928F34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5CA9-7A9D-4AC4-8045-9FEFE3101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DA61-EC7E-49D5-B7E8-B3EF5928F34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5CA9-7A9D-4AC4-8045-9FEFE3101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DA61-EC7E-49D5-B7E8-B3EF5928F34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5CA9-7A9D-4AC4-8045-9FEFE3101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DA61-EC7E-49D5-B7E8-B3EF5928F34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5CA9-7A9D-4AC4-8045-9FEFE3101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DA61-EC7E-49D5-B7E8-B3EF5928F34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5CA9-7A9D-4AC4-8045-9FEFE3101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DA61-EC7E-49D5-B7E8-B3EF5928F34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5CA9-7A9D-4AC4-8045-9FEFE3101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DA61-EC7E-49D5-B7E8-B3EF5928F34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5CA9-7A9D-4AC4-8045-9FEFE3101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DA61-EC7E-49D5-B7E8-B3EF5928F34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5CA9-7A9D-4AC4-8045-9FEFE3101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DA61-EC7E-49D5-B7E8-B3EF5928F34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5CA9-7A9D-4AC4-8045-9FEFE3101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DA61-EC7E-49D5-B7E8-B3EF5928F34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5CA9-7A9D-4AC4-8045-9FEFE3101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DA61-EC7E-49D5-B7E8-B3EF5928F34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5CA9-7A9D-4AC4-8045-9FEFE3101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0DA61-EC7E-49D5-B7E8-B3EF5928F34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55CA9-7A9D-4AC4-8045-9FEFE3101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357826"/>
            <a:ext cx="8072494" cy="8572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Библиотекарь АСШ№1 </a:t>
            </a:r>
            <a:r>
              <a:rPr lang="ru-RU" b="1" dirty="0" err="1" smtClean="0">
                <a:solidFill>
                  <a:srgbClr val="FF0000"/>
                </a:solidFill>
              </a:rPr>
              <a:t>Жакиенова</a:t>
            </a:r>
            <a:r>
              <a:rPr lang="ru-RU" b="1" dirty="0" smtClean="0">
                <a:solidFill>
                  <a:srgbClr val="FF0000"/>
                </a:solidFill>
              </a:rPr>
              <a:t> Ш.К.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п.Аршалы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pp.userapi.com/c840329/v840329972/dea2/WVCqulbdLD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79" cy="4549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</p:spPr>
        <p:txBody>
          <a:bodyPr>
            <a:normAutofit/>
          </a:bodyPr>
          <a:lstStyle/>
          <a:p>
            <a:r>
              <a:rPr lang="kk-KZ" sz="3600" dirty="0" smtClean="0">
                <a:solidFill>
                  <a:srgbClr val="FF0000"/>
                </a:solidFill>
              </a:rPr>
              <a:t>Совет Библиотеки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:\Documents and Settings\Admin\Рабочий стол\Новая папка\DSCN477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6445" r="2501" b="12058"/>
          <a:stretch>
            <a:fillRect/>
          </a:stretch>
        </p:blipFill>
        <p:spPr bwMode="auto">
          <a:xfrm>
            <a:off x="714348" y="1428737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D:\Documents and Settings\Admin\Рабочий стол\Буккроссинг\шолпан 03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071942"/>
            <a:ext cx="4038600" cy="242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ocuments and Settings\Admin\Рабочий стол\Новая папка\DSCN47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500174"/>
            <a:ext cx="3187287" cy="238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Documents and Settings\Admin\Рабочий стол\Новая папка\DSCN4749.jpg"/>
          <p:cNvPicPr/>
          <p:nvPr/>
        </p:nvPicPr>
        <p:blipFill>
          <a:blip r:embed="rId5" cstate="print"/>
          <a:srcRect l="23961" t="2737" r="-96" b="21263"/>
          <a:stretch>
            <a:fillRect/>
          </a:stretch>
        </p:blipFill>
        <p:spPr bwMode="auto">
          <a:xfrm>
            <a:off x="1285852" y="4143380"/>
            <a:ext cx="2571768" cy="250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0112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Книги наших </a:t>
            </a:r>
            <a:r>
              <a:rPr lang="ru-RU" sz="2800" b="1" dirty="0" err="1" smtClean="0">
                <a:solidFill>
                  <a:srgbClr val="FF0000"/>
                </a:solidFill>
              </a:rPr>
              <a:t>буккроссеров</a:t>
            </a:r>
            <a:r>
              <a:rPr lang="ru-RU" sz="2800" b="1" dirty="0" smtClean="0">
                <a:solidFill>
                  <a:srgbClr val="FF0000"/>
                </a:solidFill>
              </a:rPr>
              <a:t> «уехали» в </a:t>
            </a:r>
            <a:r>
              <a:rPr lang="ru-RU" sz="2800" b="1" dirty="0" err="1" smtClean="0">
                <a:solidFill>
                  <a:srgbClr val="FF0000"/>
                </a:solidFill>
              </a:rPr>
              <a:t>Арнасайскую</a:t>
            </a:r>
            <a:r>
              <a:rPr lang="ru-RU" sz="2800" b="1" dirty="0" smtClean="0">
                <a:solidFill>
                  <a:srgbClr val="FF0000"/>
                </a:solidFill>
              </a:rPr>
              <a:t> школьную библиотеку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шолпан 1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83826" cy="5278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0112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Работы на конкурс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«Лучшая закладка»  2-еклассы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Documents and Settings\Admin\Рабочий стол\Буккроссинг\20180208_0954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706" t="16176" r="2943"/>
          <a:stretch>
            <a:fillRect/>
          </a:stretch>
        </p:blipFill>
        <p:spPr bwMode="auto">
          <a:xfrm>
            <a:off x="357158" y="1396258"/>
            <a:ext cx="8429684" cy="4853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Конкурс «Лучший макет книги»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1-е классы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D:\Documents and Settings\Admin\Рабочий стол\Буккроссинг\20180208_1005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3775" r="2884" b="3573"/>
          <a:stretch>
            <a:fillRect/>
          </a:stretch>
        </p:blipFill>
        <p:spPr bwMode="auto">
          <a:xfrm>
            <a:off x="179512" y="1340768"/>
            <a:ext cx="489648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D:\Documents and Settings\Admin\Рабочий стол\Новая папка\DSCN472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068960"/>
            <a:ext cx="500066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7969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Конкурс рисунков« Моя любимая книга» 3-</a:t>
            </a:r>
            <a:r>
              <a:rPr lang="en-US" sz="2800" dirty="0" smtClean="0">
                <a:solidFill>
                  <a:srgbClr val="FF0000"/>
                </a:solidFill>
              </a:rPr>
              <a:t> 4 </a:t>
            </a:r>
            <a:r>
              <a:rPr lang="ru-RU" sz="2800" dirty="0" smtClean="0">
                <a:solidFill>
                  <a:srgbClr val="FF0000"/>
                </a:solidFill>
              </a:rPr>
              <a:t>е классы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D:\Documents and Settings\Admin\Рабочий стол\Буккроссинг\20180208_1007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370" t="9419" r="5618" b="6686"/>
          <a:stretch>
            <a:fillRect/>
          </a:stretch>
        </p:blipFill>
        <p:spPr bwMode="auto">
          <a:xfrm>
            <a:off x="493911" y="1142984"/>
            <a:ext cx="7935741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4429156" cy="654032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рисунки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:\Documents and Settings\Admin\Рабочий стол\Новая папка\DSCN474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54395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4.infourok.ru/uploads/ex/0aa1/000e3b70-8444fe06/img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952168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enisovka.kostanay.gov.kz/image/%D0%A1%D0%BB%D0%B0%D0%B9%D0%B4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643997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«К</a:t>
            </a:r>
            <a:r>
              <a:rPr lang="kk-KZ" sz="3200" b="1" dirty="0" smtClean="0">
                <a:solidFill>
                  <a:srgbClr val="FF0000"/>
                </a:solidFill>
              </a:rPr>
              <a:t>ітап-білім бұлағы</a:t>
            </a:r>
            <a:r>
              <a:rPr lang="ru-RU" sz="3200" b="1" dirty="0" smtClean="0">
                <a:solidFill>
                  <a:srgbClr val="FF0000"/>
                </a:solidFill>
              </a:rPr>
              <a:t>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b="1" dirty="0" err="1" smtClean="0"/>
              <a:t>Буккроссинг</a:t>
            </a:r>
            <a:r>
              <a:rPr lang="ru-RU" sz="2400" b="1" dirty="0" smtClean="0"/>
              <a:t> в АСШ№1:</a:t>
            </a:r>
            <a:r>
              <a:rPr lang="ru-RU" sz="3200" b="1" dirty="0" smtClean="0"/>
              <a:t>  </a:t>
            </a:r>
            <a:r>
              <a:rPr lang="ru-RU" sz="2400" dirty="0" err="1" smtClean="0"/>
              <a:t>выставки,информационные</a:t>
            </a:r>
            <a:r>
              <a:rPr lang="ru-RU" sz="2400" dirty="0" smtClean="0"/>
              <a:t> стенды</a:t>
            </a:r>
            <a:endParaRPr lang="ru-RU" sz="3200" dirty="0"/>
          </a:p>
        </p:txBody>
      </p:sp>
      <p:pic>
        <p:nvPicPr>
          <p:cNvPr id="5" name="Picture 3" descr="D:\Documents and Settings\Admin\Рабочий стол\Буккроссинг\фото\шолпан 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501264" cy="4168773"/>
          </a:xfrm>
          <a:prstGeom prst="rect">
            <a:avLst/>
          </a:prstGeom>
          <a:noFill/>
        </p:spPr>
      </p:pic>
      <p:pic>
        <p:nvPicPr>
          <p:cNvPr id="3074" name="Picture 2" descr="D:\Documents and Settings\Admin\Рабочий стол\Буккроссинг\фото\Изображение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4505" t="6516" r="13814"/>
          <a:stretch>
            <a:fillRect/>
          </a:stretch>
        </p:blipFill>
        <p:spPr bwMode="auto">
          <a:xfrm>
            <a:off x="4214810" y="1500174"/>
            <a:ext cx="3571900" cy="2795019"/>
          </a:xfrm>
          <a:prstGeom prst="rect">
            <a:avLst/>
          </a:prstGeom>
          <a:noFill/>
        </p:spPr>
      </p:pic>
      <p:pic>
        <p:nvPicPr>
          <p:cNvPr id="7" name="Picture 3" descr="D:\Documents and Settings\Admin\Рабочий стол\Буккроссинг\фото\Изображение 017.jpg"/>
          <p:cNvPicPr>
            <a:picLocks noChangeAspect="1" noChangeArrowheads="1"/>
          </p:cNvPicPr>
          <p:nvPr/>
        </p:nvPicPr>
        <p:blipFill>
          <a:blip r:embed="rId4" cstate="print"/>
          <a:srcRect l="12072" t="2071" r="7146"/>
          <a:stretch>
            <a:fillRect/>
          </a:stretch>
        </p:blipFill>
        <p:spPr bwMode="auto">
          <a:xfrm>
            <a:off x="2786050" y="3929066"/>
            <a:ext cx="2607447" cy="23706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4714884"/>
            <a:ext cx="321471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АСШ№1 </a:t>
            </a:r>
            <a:r>
              <a:rPr lang="ru-RU" dirty="0" err="1" smtClean="0">
                <a:solidFill>
                  <a:srgbClr val="FF0000"/>
                </a:solidFill>
              </a:rPr>
              <a:t>Буккроссинг</a:t>
            </a:r>
            <a:r>
              <a:rPr lang="ru-RU" dirty="0" smtClean="0">
                <a:solidFill>
                  <a:srgbClr val="FF0000"/>
                </a:solidFill>
              </a:rPr>
              <a:t> стартовал </a:t>
            </a:r>
            <a:r>
              <a:rPr lang="ru-RU" b="1" u="sng" dirty="0" smtClean="0">
                <a:solidFill>
                  <a:srgbClr val="FF0000"/>
                </a:solidFill>
              </a:rPr>
              <a:t>10 января 2018г.и будет работать до 25 мая </a:t>
            </a:r>
            <a:r>
              <a:rPr lang="ru-RU" dirty="0" smtClean="0">
                <a:solidFill>
                  <a:srgbClr val="FF0000"/>
                </a:solidFill>
              </a:rPr>
              <a:t>под девизом: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«КНИГА ИЩЕТ ДРУГА!»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 Narrow" pitchFamily="34" charset="0"/>
              </a:rPr>
              <a:t>Первые </a:t>
            </a:r>
            <a:r>
              <a:rPr lang="ru-RU" sz="3200" b="1" i="1" dirty="0" err="1" smtClean="0">
                <a:solidFill>
                  <a:srgbClr val="FF0000"/>
                </a:solidFill>
                <a:latin typeface="Arial Narrow" pitchFamily="34" charset="0"/>
              </a:rPr>
              <a:t>буккроссеры</a:t>
            </a:r>
            <a:endParaRPr lang="ru-RU" sz="32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100" name="Picture 4" descr="D:\Documents and Settings\Admin\Рабочий стол\Буккроссинг\фото\шолпан 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2715578" cy="4525963"/>
          </a:xfrm>
          <a:prstGeom prst="rect">
            <a:avLst/>
          </a:prstGeom>
          <a:noFill/>
        </p:spPr>
      </p:pic>
      <p:pic>
        <p:nvPicPr>
          <p:cNvPr id="10" name="Рисунок 9" descr="D:\Documents and Settings\Admin\Рабочий стол\Буккроссинг\фото\Изображение 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571612"/>
            <a:ext cx="478634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796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Буккроссинг</a:t>
            </a:r>
            <a:r>
              <a:rPr lang="ru-RU" dirty="0" smtClean="0">
                <a:solidFill>
                  <a:srgbClr val="FF0000"/>
                </a:solidFill>
              </a:rPr>
              <a:t> в действии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D:\Documents and Settings\Admin\Рабочий стол\Буккроссинг\фото\шолпан 090.jpg"/>
          <p:cNvPicPr/>
          <p:nvPr/>
        </p:nvPicPr>
        <p:blipFill>
          <a:blip r:embed="rId2" cstate="print"/>
          <a:srcRect t="5579" r="14474"/>
          <a:stretch>
            <a:fillRect/>
          </a:stretch>
        </p:blipFill>
        <p:spPr bwMode="auto">
          <a:xfrm rot="997782">
            <a:off x="4471441" y="2333092"/>
            <a:ext cx="4269483" cy="304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Documents and Settings\Admin\Рабочий стол\Буккроссинг\20180131_1718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32147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654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Активные читатели «</a:t>
            </a:r>
            <a:r>
              <a:rPr lang="ru-RU" sz="3600" dirty="0" err="1" smtClean="0">
                <a:solidFill>
                  <a:srgbClr val="FF0000"/>
                </a:solidFill>
              </a:rPr>
              <a:t>Самый,самый</a:t>
            </a:r>
            <a:r>
              <a:rPr lang="ru-RU" sz="3600" dirty="0" smtClean="0">
                <a:solidFill>
                  <a:srgbClr val="FF0000"/>
                </a:solidFill>
              </a:rPr>
              <a:t>..»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Documents and Settings\Admin\Рабочий стол\Новая папка\DSCN47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3619525" cy="2714644"/>
          </a:xfrm>
          <a:prstGeom prst="rect">
            <a:avLst/>
          </a:prstGeom>
          <a:noFill/>
        </p:spPr>
      </p:pic>
      <p:pic>
        <p:nvPicPr>
          <p:cNvPr id="3" name="Picture 2" descr="D:\Documents and Settings\Admin\Рабочий стол\Буккроссинг\20180131_1201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142984"/>
            <a:ext cx="4179365" cy="2507619"/>
          </a:xfrm>
          <a:prstGeom prst="rect">
            <a:avLst/>
          </a:prstGeom>
          <a:noFill/>
        </p:spPr>
      </p:pic>
      <p:pic>
        <p:nvPicPr>
          <p:cNvPr id="10" name="Рисунок 9" descr="D:\Documents and Settings\Admin\Рабочий стол\Буккроссинг\20180131_1202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43380"/>
            <a:ext cx="3686051" cy="221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Documents and Settings\Admin\Рабочий стол\Буккроссинг\20180131_1211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929066"/>
            <a:ext cx="4244191" cy="25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93978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Лучший макет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Книга РУХАНИ ЖАНҒЫРУ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Documents and Settings\Admin\Рабочий стол\Новая папка\DSCN4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333404" cy="2502131"/>
          </a:xfrm>
          <a:prstGeom prst="rect">
            <a:avLst/>
          </a:prstGeom>
          <a:noFill/>
        </p:spPr>
      </p:pic>
      <p:pic>
        <p:nvPicPr>
          <p:cNvPr id="6" name="Содержимое 5" descr="D:\Documents and Settings\Admin\Рабочий стол\Новая папка\DSCN472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285860"/>
            <a:ext cx="2924196" cy="216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ocuments and Settings\Admin\Рабочий стол\Новая папка\DSCN47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071942"/>
            <a:ext cx="3059011" cy="225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ocuments and Settings\Admin\Рабочий стол\Новая папка\DSCN47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82474" y="3818658"/>
            <a:ext cx="2635665" cy="242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296974"/>
          </a:xfrm>
        </p:spPr>
        <p:txBody>
          <a:bodyPr>
            <a:noAutofit/>
          </a:bodyPr>
          <a:lstStyle/>
          <a:p>
            <a:r>
              <a:rPr lang="kk-KZ" sz="2400" dirty="0" smtClean="0"/>
              <a:t>Книжная выставка</a:t>
            </a:r>
            <a:r>
              <a:rPr lang="kk-KZ" sz="3600" dirty="0" smtClean="0">
                <a:solidFill>
                  <a:srgbClr val="FF0000"/>
                </a:solidFill>
              </a:rPr>
              <a:t/>
            </a:r>
            <a:br>
              <a:rPr lang="kk-KZ" sz="3600" dirty="0" smtClean="0">
                <a:solidFill>
                  <a:srgbClr val="FF0000"/>
                </a:solidFill>
              </a:rPr>
            </a:br>
            <a:r>
              <a:rPr lang="kk-KZ" sz="3600" dirty="0" smtClean="0">
                <a:solidFill>
                  <a:srgbClr val="FF0000"/>
                </a:solidFill>
              </a:rPr>
              <a:t>Астана-Арман қала</a:t>
            </a:r>
            <a:br>
              <a:rPr lang="kk-KZ" sz="3600" dirty="0" smtClean="0">
                <a:solidFill>
                  <a:srgbClr val="FF0000"/>
                </a:solidFill>
              </a:rPr>
            </a:br>
            <a:r>
              <a:rPr lang="kk-KZ" sz="2400" dirty="0" smtClean="0"/>
              <a:t>к 20-летию Астаны</a:t>
            </a:r>
            <a:endParaRPr lang="ru-RU" sz="3600" dirty="0"/>
          </a:p>
        </p:txBody>
      </p:sp>
      <p:pic>
        <p:nvPicPr>
          <p:cNvPr id="5" name="Содержимое 4" descr="D:\Documents and Settings\Admin\Рабочий стол\Новая папка\DSCN472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9600" r="1936"/>
          <a:stretch>
            <a:fillRect/>
          </a:stretch>
        </p:blipFill>
        <p:spPr bwMode="auto">
          <a:xfrm>
            <a:off x="571472" y="1714488"/>
            <a:ext cx="4038600" cy="27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D:\Documents and Settings\Admin\Рабочий стол\Новая папка\DSCN472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9600" r="1936"/>
          <a:stretch>
            <a:fillRect/>
          </a:stretch>
        </p:blipFill>
        <p:spPr bwMode="auto">
          <a:xfrm>
            <a:off x="4714876" y="2643182"/>
            <a:ext cx="4043362" cy="333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82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«Кітап-білім бұлағы»  Буккроссинг в АСШ№1:  выставки,информационные стенды</vt:lpstr>
      <vt:lpstr>Первые буккроссеры</vt:lpstr>
      <vt:lpstr>Буккроссинг в действии</vt:lpstr>
      <vt:lpstr>Активные читатели «Самый,самый..» </vt:lpstr>
      <vt:lpstr>Лучший макет Книга РУХАНИ ЖАНҒЫРУ</vt:lpstr>
      <vt:lpstr>Книжная выставка Астана-Арман қала к 20-летию Астаны</vt:lpstr>
      <vt:lpstr>Совет Библиотеки</vt:lpstr>
      <vt:lpstr>Книги наших буккроссеров «уехали» в Арнасайскую школьную библиотеку</vt:lpstr>
      <vt:lpstr>Работы на конкурс «Лучшая закладка»  2-еклассы</vt:lpstr>
      <vt:lpstr>Конкурс «Лучший макет книги» 1-е классы</vt:lpstr>
      <vt:lpstr>Конкурс рисунков« Моя любимая книга» 3- 4 е классы</vt:lpstr>
      <vt:lpstr>рисунки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25</cp:revision>
  <dcterms:created xsi:type="dcterms:W3CDTF">2018-02-12T03:59:21Z</dcterms:created>
  <dcterms:modified xsi:type="dcterms:W3CDTF">2018-02-19T14:54:39Z</dcterms:modified>
</cp:coreProperties>
</file>