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6" r:id="rId7"/>
    <p:sldId id="261" r:id="rId8"/>
    <p:sldId id="262" r:id="rId9"/>
    <p:sldId id="268" r:id="rId10"/>
    <p:sldId id="267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700808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sz="10700" dirty="0" smtClean="0"/>
              <a:t>КОРЬ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3600" dirty="0" smtClean="0"/>
              <a:t>опасна для всех!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6237312"/>
            <a:ext cx="6172200" cy="425642"/>
          </a:xfrm>
        </p:spPr>
        <p:txBody>
          <a:bodyPr>
            <a:normAutofit/>
          </a:bodyPr>
          <a:lstStyle/>
          <a:p>
            <a:r>
              <a:rPr lang="ru-RU" sz="1400" dirty="0" smtClean="0"/>
              <a:t>Районный педиатр </a:t>
            </a:r>
            <a:r>
              <a:rPr lang="ru-RU" sz="1400" dirty="0" err="1" smtClean="0"/>
              <a:t>Зверкович</a:t>
            </a:r>
            <a:r>
              <a:rPr lang="ru-RU" sz="1400" dirty="0" smtClean="0"/>
              <a:t> Александра Владимировна</a:t>
            </a:r>
            <a:endParaRPr lang="ru-RU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900590"/>
            <a:ext cx="8064896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Дополнительная массовая иммунизация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против Кори - э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 так называемая нулевая доза вакцины.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Ее делают дополнительно, а не вместо плановой.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 точно такая же прививка против кори, краснухи и паротита, которую ребенок получит в 12 месяцев и 6 лет.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Стандартная вакцина ККП производства Индии. Она сертифицирована ВОЗ, зарегистрирована в нашей стране, проверена временем - мы много лет применяем ее для плановой иммунизации.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1520" y="1268760"/>
            <a:ext cx="835292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можно делать родителям кроме прививок?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Нужно максимально изолироваться, то есть, не нужно ходить в ТРЦ, где большое скопление людей, на дни рождения и т.д.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Нужно носить маски, использовать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санитайзеры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чаще мыть руки с мылом. И ребенка приучать мыть руки с мылом!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Корь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является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высокозаразным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инфекционным вирусным заболеванием, которое вызывается вирусом кори.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Инфекция передается воздушно-капельным путем при контакте с больным (при разговоре, чихании, кашле).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привитый и не болевший ранее корью человек почти со 100%-ной вероятностью заразится.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Корью можно заразиться не контактируя с больным, а просто находясь с ним в одном доме.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51520" y="824081"/>
            <a:ext cx="7920879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Симптомы кори 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Инкубационный период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(от заражения до первых проявлений болезни) длится от 7 до 17 дней.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Больной  заразен для окружающих в последние 2 дня инкубационного периода, катаральный период (3-4дня) и до четвертого дня высыпаний, т.е. в течение 9 дней.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Заболевание включает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этапа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катаральный, период высыпаний и период пигментации.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51520" y="188640"/>
            <a:ext cx="8208912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Катаральный период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длится  3-5 дней. Проявляется в виде респираторной инфекции: подъем температуры, головная боль, кашель, насморк, боль в горле.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Главный симптом кори на данном этапе — появление специфической сыпи во рту у основания зубов.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Период высыпаний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Коревая сыпь на коже – (пятнисто-папулезная экзантема, </a:t>
            </a: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клонная к слиянию) – характерный признак этого периода.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 изначально появляется за ушами и на коже головы в районе роста волос, распространяясь на лицо, область шеи и грудь. На 2й день сыпью покрывается кожа плеч, рук, спины, живота, на 3й – нижних конечностей, включая пальцы, а на лице бледнеет.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Период высыпаний считается разгаром кори. В этот период диагностируют тахикардию, бронхит, пневмонию.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3.Период пигментации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3-4 день с момента высыпания состояние улучшается. Нормализуется температура, сыпь угасает, оставляя пигментацию (она со временем исчезнет).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081193"/>
            <a:ext cx="842493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КОРЬ опасна для всех!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детей часто развивается коревая пневмония, при которой нет специфического лечения, антибиотики и противовирусные препараты не помогут, лечения не существует!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тяжело переносят пневмонию, многие нуждаются в кислородной терапии, развивается дыхательная недостаточность.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51520" y="481029"/>
            <a:ext cx="835292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Корь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намного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контагиознее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ковида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При этом необязательно, чтобы был длительный или близкий контакт. Достаточно жить на одной лестничной площадке с заразившимся.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Корь — коварная инфекция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потому что она дает долгосрочные заболевания, из которых самое серьезное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склерозирующий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панэнцефалит.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проявление редкое, но оно встречается через 10-15 лет после кори.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Есть и другие осложнения, например, менингит и энцефалит, после них бывает такое осложнение как умственная отсталость.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таких детей повышаются риски аутизма, ментальных нарушений, есть проявления на печень, почки, возникают аутоиммунные заболевания. Самые грозные осложнения приходятся на центральную нервную систему.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орь кар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9144000" cy="49580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1520" y="1151747"/>
            <a:ext cx="835292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ВАКЦИНАЦИЯ - это единственная защита от кори!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Причем не нужно ждать плановой вакцинации.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Современная вакцина КПК - это живая вакцина, но она ослабленная, инактивированная.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Основное побочное действие после прививки — субфебрильная температура — 37-37,5.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Обычно плановую вакцину от кори, краснухи и паротита (ККП) дети получают два раза - в 12 месяцев и в 6 лет.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creenshot_20231116-113001_Microsoft 365 (Office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44000" cy="505928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5536" y="18864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Постановлением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главного государственного санитарного врача РК от 01.11.2023 г №7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 проведении санитарно-противоэпидемических мероприятий против кори было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решено провести дополнительную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массовую иммунизацию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615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КОРЬ опасна для всех!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КОРЬ опасна для всех!</dc:title>
  <dc:creator>Pediatr17</dc:creator>
  <cp:lastModifiedBy>RePack by SPecialiST</cp:lastModifiedBy>
  <cp:revision>6</cp:revision>
  <dcterms:created xsi:type="dcterms:W3CDTF">2023-11-16T05:05:58Z</dcterms:created>
  <dcterms:modified xsi:type="dcterms:W3CDTF">2023-11-16T05:55:57Z</dcterms:modified>
</cp:coreProperties>
</file>