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8" r:id="rId4"/>
    <p:sldId id="270" r:id="rId5"/>
    <p:sldId id="271" r:id="rId6"/>
    <p:sldId id="269" r:id="rId7"/>
    <p:sldId id="266" r:id="rId8"/>
    <p:sldId id="267" r:id="rId9"/>
    <p:sldId id="265" r:id="rId10"/>
    <p:sldId id="264" r:id="rId11"/>
    <p:sldId id="263" r:id="rId12"/>
    <p:sldId id="262" r:id="rId13"/>
    <p:sldId id="260" r:id="rId14"/>
    <p:sldId id="27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7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60648"/>
            <a:ext cx="7200800" cy="5548758"/>
          </a:xfrm>
        </p:spPr>
        <p:txBody>
          <a:bodyPr/>
          <a:lstStyle/>
          <a:p>
            <a:pPr algn="ctr"/>
            <a:r>
              <a:rPr lang="ru-RU" dirty="0" smtClean="0"/>
              <a:t>Работа </a:t>
            </a:r>
            <a:br>
              <a:rPr lang="ru-RU" dirty="0" smtClean="0"/>
            </a:br>
            <a:r>
              <a:rPr lang="ru-RU" dirty="0" smtClean="0"/>
              <a:t>школьного  клуба «</a:t>
            </a:r>
            <a:r>
              <a:rPr lang="ru-RU" dirty="0" err="1" smtClean="0"/>
              <a:t>Адал</a:t>
            </a:r>
            <a:r>
              <a:rPr lang="ru-RU" dirty="0" smtClean="0"/>
              <a:t> </a:t>
            </a:r>
            <a:r>
              <a:rPr lang="kk-KZ" dirty="0" smtClean="0"/>
              <a:t>Ұрпақ</a:t>
            </a:r>
            <a:r>
              <a:rPr lang="ru-RU" dirty="0" smtClean="0"/>
              <a:t>» Аршалынской</a:t>
            </a:r>
            <a:br>
              <a:rPr lang="ru-RU" dirty="0" smtClean="0"/>
            </a:br>
            <a:r>
              <a:rPr lang="ru-RU" dirty="0" smtClean="0"/>
              <a:t>средней школы№1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31" y="4578235"/>
            <a:ext cx="3076463" cy="227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1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260648"/>
            <a:ext cx="3672408" cy="5544616"/>
          </a:xfrm>
        </p:spPr>
        <p:txBody>
          <a:bodyPr/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Семинар</a:t>
            </a:r>
            <a:br>
              <a:rPr lang="ru-RU" sz="3600" dirty="0" smtClean="0"/>
            </a:br>
            <a:r>
              <a:rPr lang="ru-RU" sz="3600" dirty="0" smtClean="0"/>
              <a:t>«Противодействие коррупции-обязанность каждого гражданина»</a:t>
            </a:r>
            <a:endParaRPr lang="ru-RU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06" y="3119500"/>
            <a:ext cx="4633382" cy="37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16632"/>
            <a:ext cx="5472608" cy="328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81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81" y="4293096"/>
            <a:ext cx="6883167" cy="2153176"/>
          </a:xfrm>
        </p:spPr>
        <p:txBody>
          <a:bodyPr/>
          <a:lstStyle/>
          <a:p>
            <a:pPr algn="ctr"/>
            <a:r>
              <a:rPr lang="ru-RU" dirty="0" smtClean="0"/>
              <a:t>Сюжетно – ролевая игра «Суд на коррупцией»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74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265" y="0"/>
            <a:ext cx="475252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71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7877"/>
            <a:ext cx="5351329" cy="301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5283503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63888" y="-20126"/>
            <a:ext cx="55801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0040" lvl="0" indent="-320040" algn="ctr">
              <a:spcBef>
                <a:spcPct val="0"/>
              </a:spcBef>
              <a:buClr>
                <a:srgbClr val="F14124">
                  <a:lumMod val="75000"/>
                </a:srgbClr>
              </a:buClr>
              <a:buSzPct val="128000"/>
              <a:buFont typeface="Georgia" pitchFamily="18" charset="0"/>
              <a:buChar char="*"/>
            </a:pPr>
            <a:r>
              <a:rPr lang="ru-RU" sz="3200" b="1" dirty="0" err="1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Флешмоб</a:t>
            </a:r>
            <a:r>
              <a:rPr lang="ru-RU" sz="32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</a:t>
            </a:r>
            <a:r>
              <a:rPr lang="ru-RU" sz="32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«Мы против коррупции»</a:t>
            </a:r>
            <a:endParaRPr lang="ru-RU" sz="3200" b="1" dirty="0">
              <a:gradFill>
                <a:gsLst>
                  <a:gs pos="0">
                    <a:prstClr val="black"/>
                  </a:gs>
                  <a:gs pos="40000">
                    <a:prstClr val="black">
                      <a:lumMod val="75000"/>
                      <a:lumOff val="25000"/>
                    </a:prstClr>
                  </a:gs>
                  <a:gs pos="100000">
                    <a:srgbClr val="212745">
                      <a:alpha val="65000"/>
                    </a:srgb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ea typeface="+mj-ea"/>
              <a:cs typeface="+mj-cs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085" y="2076189"/>
            <a:ext cx="3583403" cy="4781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07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6512511" cy="1728192"/>
          </a:xfrm>
        </p:spPr>
        <p:txBody>
          <a:bodyPr/>
          <a:lstStyle/>
          <a:p>
            <a:pPr algn="ctr"/>
            <a:r>
              <a:rPr lang="ru-RU" sz="2800" dirty="0" smtClean="0"/>
              <a:t>Единый классный час на тему : «Двадцатилетие становления антикоррупционного законодательства»</a:t>
            </a:r>
            <a:endParaRPr lang="ru-RU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667672" cy="35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30" y="2060848"/>
            <a:ext cx="440261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90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03"/>
            <a:ext cx="48299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1139"/>
            <a:ext cx="4435310" cy="3326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29325"/>
            <a:ext cx="4747286" cy="3560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10" y="3552361"/>
            <a:ext cx="4883458" cy="35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9523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1181" y="4293096"/>
            <a:ext cx="4230724" cy="1863080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Распространение листовок о борьбе с коррупцией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9" y="0"/>
            <a:ext cx="4860031" cy="3645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4499992" cy="3434984"/>
          </a:xfrm>
          <a:prstGeom prst="rect">
            <a:avLst/>
          </a:prstGeom>
        </p:spPr>
      </p:pic>
      <p:pic>
        <p:nvPicPr>
          <p:cNvPr id="7170" name="Picture 2" descr="C:\Users\User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7976"/>
            <a:ext cx="2249996" cy="195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2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820" y="-64178"/>
            <a:ext cx="4446180" cy="578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59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2923"/>
            <a:ext cx="7956376" cy="1143000"/>
          </a:xfrm>
        </p:spPr>
        <p:txBody>
          <a:bodyPr/>
          <a:lstStyle/>
          <a:p>
            <a:pPr algn="ctr"/>
            <a:r>
              <a:rPr lang="ru-RU" sz="2800" dirty="0" smtClean="0"/>
              <a:t>Деловая игра «Карта коррупционных правонарушений»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787" y="3353488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61" y="1196752"/>
            <a:ext cx="5040560" cy="3780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99" y="1188339"/>
            <a:ext cx="3101168" cy="225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594550"/>
            <a:ext cx="3009137" cy="225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4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761" y="3523754"/>
            <a:ext cx="4445661" cy="3334246"/>
          </a:xfrm>
          <a:prstGeom prst="rect">
            <a:avLst/>
          </a:prstGeo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9622" y="18489"/>
            <a:ext cx="4633382" cy="35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5148064" cy="333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2" y="3330510"/>
            <a:ext cx="4960418" cy="372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42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algn="ctr"/>
            <a:r>
              <a:rPr lang="ru-RU" sz="4000" dirty="0" smtClean="0"/>
              <a:t>Лекция «Вместе против коррупции» среди учащихся 10 – 11 классов 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2956"/>
            <a:ext cx="4703991" cy="3788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991" y="3032956"/>
            <a:ext cx="444000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11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116632"/>
            <a:ext cx="4280263" cy="27363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Конкурс рисунков «Честный труд»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" y="0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4984"/>
            <a:ext cx="4644008" cy="3587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423" y="3294621"/>
            <a:ext cx="4769734" cy="357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234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4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2642419"/>
            <a:ext cx="5633523" cy="42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1" y="0"/>
            <a:ext cx="6088479" cy="351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02131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27559"/>
            <a:ext cx="4363234" cy="3213809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600" dirty="0" smtClean="0">
                <a:effectLst/>
              </a:rPr>
              <a:t>Театрализованное 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представление</a:t>
            </a:r>
            <a:br>
              <a:rPr lang="ru-RU" sz="3600" dirty="0" smtClean="0">
                <a:effectLst/>
              </a:rPr>
            </a:br>
            <a:r>
              <a:rPr lang="ru-RU" sz="3600" dirty="0" smtClean="0">
                <a:effectLst/>
              </a:rPr>
              <a:t>«Коррупция </a:t>
            </a:r>
            <a:r>
              <a:rPr lang="ru-RU" sz="3600" dirty="0">
                <a:effectLst/>
              </a:rPr>
              <a:t>в мире сказок»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34" y="3347212"/>
            <a:ext cx="4860032" cy="351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"/>
            <a:ext cx="4939299" cy="4235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7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183</TotalTime>
  <Words>59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Работа  школьного  клуба «Адал Ұрпақ» Аршалынской средней школы№1</vt:lpstr>
      <vt:lpstr>Распространение листовок о борьбе с коррупцией</vt:lpstr>
      <vt:lpstr>Презентация PowerPoint</vt:lpstr>
      <vt:lpstr>Деловая игра «Карта коррупционных правонарушений»</vt:lpstr>
      <vt:lpstr>Презентация PowerPoint</vt:lpstr>
      <vt:lpstr>Лекция «Вместе против коррупции» среди учащихся 10 – 11 классов </vt:lpstr>
      <vt:lpstr>Конкурс рисунков «Честный труд»</vt:lpstr>
      <vt:lpstr>Презентация PowerPoint</vt:lpstr>
      <vt:lpstr> Театрализованное  представление «Коррупция в мире сказок» </vt:lpstr>
      <vt:lpstr>  Семинар «Противодействие коррупции-обязанность каждого гражданина»</vt:lpstr>
      <vt:lpstr>Сюжетно – ролевая игра «Суд на коррупцией»</vt:lpstr>
      <vt:lpstr>Презентация PowerPoint</vt:lpstr>
      <vt:lpstr>Единый классный час на тему : «Двадцатилетие становления антикоррупционного законодательства»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17</cp:revision>
  <dcterms:created xsi:type="dcterms:W3CDTF">2018-09-06T07:00:55Z</dcterms:created>
  <dcterms:modified xsi:type="dcterms:W3CDTF">2018-09-06T10:27:53Z</dcterms:modified>
</cp:coreProperties>
</file>